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FdQ87SOfb7Y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Relationship Id="rId4" Type="http://schemas.openxmlformats.org/officeDocument/2006/relationships/image" Target="../media/image03.jpg"/><Relationship Id="rId5" Type="http://schemas.openxmlformats.org/officeDocument/2006/relationships/image" Target="../media/image0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14605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Write Name, Date (9/9/2016), Class period in upper right hand corner.</a:t>
            </a:r>
          </a:p>
          <a:p>
            <a:pPr indent="14605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¡Baile Viernes!</a:t>
            </a:r>
          </a:p>
          <a:p>
            <a:pPr indent="14605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Write the style of dance on your bellwork.</a:t>
            </a:r>
          </a:p>
          <a:p>
            <a:pPr indent="14605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Pass your bellwork up to the front tables. </a:t>
            </a:r>
          </a:p>
          <a:p>
            <a:pPr indent="146050" lvl="1" rtl="0" algn="l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https://www.youtube.com/watch?v=FdQ87SOfb7Y</a:t>
            </a: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Extra Credit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Attend Hola Tallahassee and take a selfie at one of the booths.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Write a paragraph explaining why you chose that booth and what you learned. 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Due on September 12, 2016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Worth 5% points on your next quiz.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Tarea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Review workbook pages LP 3-LP 12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806450" y="2016125"/>
            <a:ext cx="85470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60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¿Cómo somos?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382587" y="4368800"/>
            <a:ext cx="9563100" cy="18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Objetivo: Describing people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109" name="Shape 109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ADIOS INGLÉS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lvl="0" rtl="0">
              <a:lnSpc>
                <a:spcPct val="95000"/>
              </a:lnSpc>
              <a:spcBef>
                <a:spcPts val="0"/>
              </a:spcBef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 de la semana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¿Quién?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¿Quiénes?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¿Cómo es?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¿De dónde?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¿De qué nacionalidad?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Viejo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Joven</a:t>
            </a:r>
          </a:p>
        </p:txBody>
      </p:sp>
      <p:sp>
        <p:nvSpPr>
          <p:cNvPr id="116" name="Shape 116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1" marL="45720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Guapa, bonita</a:t>
            </a:r>
          </a:p>
          <a:p>
            <a:pPr indent="-342900" lvl="1" marL="45720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Fea</a:t>
            </a:r>
          </a:p>
          <a:p>
            <a:pPr indent="-342900" lvl="1" marL="45720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Baja</a:t>
            </a:r>
          </a:p>
          <a:p>
            <a:pPr indent="-342900" lvl="1" marL="45720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Alto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Pelirrojo/a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Moreno/a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Rubio/a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Antipático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Simpático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Cómico, gracioso/a</a:t>
            </a:r>
          </a:p>
          <a:p>
            <a:pPr indent="-342900" lvl="1" marL="457200" rtl="0">
              <a:lnSpc>
                <a:spcPct val="95000"/>
              </a:lnSpc>
              <a:spcBef>
                <a:spcPts val="0"/>
              </a:spcBef>
              <a:buClr>
                <a:schemeClr val="lt1"/>
              </a:buClr>
              <a:buSzPct val="100000"/>
              <a:buFont typeface="Arial"/>
            </a:pPr>
            <a:r>
              <a:rPr lang="en-US"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seria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¿Cómos son?</a:t>
            </a:r>
          </a:p>
        </p:txBody>
      </p:sp>
      <p:pic>
        <p:nvPicPr>
          <p:cNvPr descr="harry potter characters.jpg" id="122" name="Shape 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" y="1905000"/>
            <a:ext cx="10160000" cy="5715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vengers.jpg" id="123" name="Shape 1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1360699"/>
            <a:ext cx="10159999" cy="5496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¡Libros!</a:t>
            </a:r>
          </a:p>
        </p:txBody>
      </p:sp>
      <p:sp>
        <p:nvSpPr>
          <p:cNvPr id="129" name="Shape 129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Abran tu libros a página 24.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Contesta preguntas 1-4. </a:t>
            </a:r>
          </a:p>
          <a:p>
            <a:pPr lvl="0" rtl="0" algn="l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Repaso.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REPASO ESPAÑOL A INGLÉS</a:t>
            </a:r>
          </a:p>
        </p:txBody>
      </p:sp>
      <p:sp>
        <p:nvSpPr>
          <p:cNvPr id="135" name="Shape 13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 HOLA HOLA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