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0" name="Shape 14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7" name="Shape 14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4" name="Shape 15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1" name="Shape 16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7" name="Shape 16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" name="Shape 12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5" name="Shape 13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5999" cy="163353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000" cy="1947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5999" cy="15144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5999" cy="16668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5999" cy="1271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5999" cy="4573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705" y="2645569"/>
            <a:ext cx="6097588" cy="2158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05" y="562768"/>
            <a:ext cx="6097588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5999" cy="1271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206" y="169068"/>
            <a:ext cx="4573586" cy="8635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2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7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74" cy="129063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075" cy="6503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74" cy="52133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5999" cy="1271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449" cy="711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449" cy="43910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1037" cy="711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1037" cy="43910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5999" cy="1271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99" cy="4573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99" cy="4573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5999" cy="1271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5999" cy="4573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5.png"/><Relationship Id="rId4" Type="http://schemas.openxmlformats.org/officeDocument/2006/relationships/image" Target="../media/image09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5.png"/><Relationship Id="rId4" Type="http://schemas.openxmlformats.org/officeDocument/2006/relationships/image" Target="../media/image12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5.png"/><Relationship Id="rId4" Type="http://schemas.openxmlformats.org/officeDocument/2006/relationships/image" Target="../media/image11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5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Relationship Id="rId4" Type="http://schemas.openxmlformats.org/officeDocument/2006/relationships/image" Target="../media/image06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Relationship Id="rId4" Type="http://schemas.openxmlformats.org/officeDocument/2006/relationships/hyperlink" Target="https://www.youtube.com/watch?v=whguqIK2boE&amp;list=RDXPckj0QO-h8&amp;index=37" TargetMode="External"/><Relationship Id="rId5" Type="http://schemas.openxmlformats.org/officeDocument/2006/relationships/hyperlink" Target="https://www.youtube.com/watch?v=zIOVMHMNfJ4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Relationship Id="rId4" Type="http://schemas.openxmlformats.org/officeDocument/2006/relationships/image" Target="../media/image03.jpg"/><Relationship Id="rId5" Type="http://schemas.openxmlformats.org/officeDocument/2006/relationships/image" Target="../media/image10.jpg"/><Relationship Id="rId6" Type="http://schemas.openxmlformats.org/officeDocument/2006/relationships/image" Target="../media/image13.jpg"/><Relationship Id="rId7" Type="http://schemas.openxmlformats.org/officeDocument/2006/relationships/image" Target="../media/image08.jpg"/><Relationship Id="rId8" Type="http://schemas.openxmlformats.org/officeDocument/2006/relationships/image" Target="../media/image07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4.png"/><Relationship Id="rId4" Type="http://schemas.openxmlformats.org/officeDocument/2006/relationships/image" Target="../media/image02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 WORK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Use new paper</a:t>
            </a:r>
          </a:p>
          <a:p>
            <a:pPr indent="146050" lvl="1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Write Name, Date (8/31/2016), Class period in upper right hand corner.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type="ctrTitle"/>
          </p:nvPr>
        </p:nvSpPr>
        <p:spPr>
          <a:xfrm>
            <a:off x="552400" y="141475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¿Qué hora es?</a:t>
            </a:r>
          </a:p>
        </p:txBody>
      </p:sp>
      <p:sp>
        <p:nvSpPr>
          <p:cNvPr id="143" name="Shape 143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ora.png" id="144" name="Shape 1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2450" y="1828799"/>
            <a:ext cx="9055199" cy="489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ctrTitle"/>
          </p:nvPr>
        </p:nvSpPr>
        <p:spPr>
          <a:xfrm>
            <a:off x="552400" y="141475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Las cuatro estaciones</a:t>
            </a:r>
          </a:p>
        </p:txBody>
      </p:sp>
      <p:sp>
        <p:nvSpPr>
          <p:cNvPr id="150" name="Shape 150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Poster-de-las-estaciones.jpg" id="151" name="Shape 15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" y="1309975"/>
            <a:ext cx="10160000" cy="6310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¿Qué tiempo hace?</a:t>
            </a:r>
          </a:p>
        </p:txBody>
      </p:sp>
      <p:pic>
        <p:nvPicPr>
          <p:cNvPr descr="que tiempo hace.jpg" id="157" name="Shape 157"/>
          <p:cNvPicPr preferRelativeResize="0"/>
          <p:nvPr/>
        </p:nvPicPr>
        <p:blipFill rotWithShape="1">
          <a:blip r:embed="rId4">
            <a:alphaModFix/>
          </a:blip>
          <a:srcRect b="11590" l="0" r="5141" t="0"/>
          <a:stretch/>
        </p:blipFill>
        <p:spPr>
          <a:xfrm>
            <a:off x="261224" y="1708749"/>
            <a:ext cx="9637550" cy="4202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Shape 158"/>
          <p:cNvSpPr txBox="1"/>
          <p:nvPr/>
        </p:nvSpPr>
        <p:spPr>
          <a:xfrm>
            <a:off x="645300" y="6095900"/>
            <a:ext cx="8869500" cy="70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600">
                <a:solidFill>
                  <a:srgbClr val="FFFF99"/>
                </a:solidFill>
              </a:rPr>
              <a:t>¿Qué tiempo hace hoy?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Practicamos</a:t>
            </a:r>
          </a:p>
        </p:txBody>
      </p:sp>
      <p:sp>
        <p:nvSpPr>
          <p:cNvPr id="164" name="Shape 164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En parejas de hombro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Persona 1: ¿Qué  tiempo hace en el verano?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Persona 2: (Answers)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Persona 1: ¿Qué  tiempo hace en el otoño?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Persona 2: (Answers)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Persona 2: ¿Qué tiempo hace en la primavera?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Persona 1: (Answers)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Persona 2: ¿Qué tiempo hace en el invierno?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Persona 1: (Answers)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REPASO ESPAÑOL A INGLÉS</a:t>
            </a:r>
          </a:p>
        </p:txBody>
      </p:sp>
      <p:sp>
        <p:nvSpPr>
          <p:cNvPr id="170" name="Shape 170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HOLA HOLA HOLA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INGLÉS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 WORK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Telling Time-Que hora es.jpg" id="92" name="Shape 9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10160000" cy="76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Música Miércoles</a:t>
            </a:r>
          </a:p>
        </p:txBody>
      </p:sp>
      <p:sp>
        <p:nvSpPr>
          <p:cNvPr id="98" name="Shape 98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146050" lvl="1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86111"/>
              <a:buFont typeface="Arial"/>
              <a:buChar char="•"/>
            </a:pPr>
            <a:r>
              <a:rPr lang="en-US" sz="3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https://www.youtube.com/watch?v=whguqIK2boE&amp;list=RDXPckj0QO-h8&amp;index=37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t/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https://www.youtube.com/watch?v=zIOVMHMNfJ4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t/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a llorona.jpg" id="103" name="Shape 10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73" y="9796"/>
            <a:ext cx="10160000" cy="7610203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Shape 104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457200" lvl="0" marL="457200" rtl="0" algn="l">
              <a:lnSpc>
                <a:spcPct val="95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Thoughts?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t/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a_LLorona_Social_Image.jpg" id="105" name="Shape 10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3135650"/>
            <a:ext cx="8541624" cy="448434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a-llorona.jpg" id="106" name="Shape 10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969000" y="1257300"/>
            <a:ext cx="4191000" cy="6362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a-llorona-drowning-her-kids.jpg" id="107" name="Shape 10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0" y="0"/>
            <a:ext cx="3810000" cy="4762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lorona_hdr02.png" id="108" name="Shape 10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810003" y="0"/>
            <a:ext cx="6350000" cy="4023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ctrTitle"/>
          </p:nvPr>
        </p:nvSpPr>
        <p:spPr>
          <a:xfrm>
            <a:off x="806450" y="2016125"/>
            <a:ext cx="85470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60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La hora, el tiempo, y como somos</a:t>
            </a:r>
          </a:p>
        </p:txBody>
      </p:sp>
      <p:sp>
        <p:nvSpPr>
          <p:cNvPr id="114" name="Shape 114"/>
          <p:cNvSpPr txBox="1"/>
          <p:nvPr>
            <p:ph idx="1" type="subTitle"/>
          </p:nvPr>
        </p:nvSpPr>
        <p:spPr>
          <a:xfrm>
            <a:off x="382587" y="4368800"/>
            <a:ext cx="9563100" cy="18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Objetivo: </a:t>
            </a: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Telling Time, Explaining the weather, describing people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ctrTitle"/>
          </p:nvPr>
        </p:nvSpPr>
        <p:spPr>
          <a:xfrm>
            <a:off x="44450" y="355600"/>
            <a:ext cx="10071000" cy="13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INGLÉS A ESPAÑOL</a:t>
            </a:r>
          </a:p>
        </p:txBody>
      </p:sp>
      <p:sp>
        <p:nvSpPr>
          <p:cNvPr id="120" name="Shape 120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UNO DOS TRES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ESPAÑOL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UNO DOS TRES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ADIOS INGLÉS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ctrTitle"/>
          </p:nvPr>
        </p:nvSpPr>
        <p:spPr>
          <a:xfrm>
            <a:off x="44450" y="355600"/>
            <a:ext cx="10071000" cy="13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Llamados y Respuestas</a:t>
            </a:r>
          </a:p>
        </p:txBody>
      </p:sp>
      <p:sp>
        <p:nvSpPr>
          <p:cNvPr id="126" name="Shape 126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Sr. Rivera dice “¡A E I O U!”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Clase dice “¡El burro sabe más que tu!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Sr. Rivera dice “¡No me digas!”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Clase dice “Sí es verdad! (hand over heart)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Sr. Rivera dice “Los pollitos dicen”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Clase dice “Pío pío pío” (flap arms)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lvl="0" rtl="0">
              <a:lnSpc>
                <a:spcPct val="95000"/>
              </a:lnSpc>
              <a:spcBef>
                <a:spcPts val="0"/>
              </a:spcBef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 de la semana</a:t>
            </a:r>
          </a:p>
        </p:txBody>
      </p:sp>
      <p:sp>
        <p:nvSpPr>
          <p:cNvPr id="132" name="Shape 132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¿Qué hora es?: What time is it?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¿A qué hora es?: When is...? At what time is...?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 (el) mediodía: Noon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 (la) medianoche: Midnight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¿Qué estación es?: Which season is it?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¿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Qué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tiempo hace?: How is the weather?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invierno: The winter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primavera: The spring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verano: The summer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otoño: The fall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he-spanish-numbers (1).gif" id="137" name="Shape 1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10159999" cy="7619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