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wLIm6pmkU2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w6TjefGxfP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 9/28/16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Libre Soy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https://www.youtube.com/watch?v=wLIm6pmkU2Y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eres? Yo soy...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es Elsa? Elsa/Ella es ...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dónde eres tú? Yo soy de ...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dónde son Anna y Elsa? A.Arendelle? B.Tallahassee? C.Barcelona? Anna y Elsa/Ellas son de...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Tarea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Pages 1.10-1.11 repaso</a:t>
            </a:r>
          </a:p>
        </p:txBody>
      </p:sp>
      <p:pic>
        <p:nvPicPr>
          <p:cNvPr descr="ser to be.jp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5975" y="3675097"/>
            <a:ext cx="5007954" cy="375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SER CANCIÓN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https://www.youtube.com/watch?v=w6TjefGxfPY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TPRS SER CUENTO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¡Cuento con Ser!</a:t>
            </a:r>
          </a:p>
        </p:txBody>
      </p:sp>
      <p:pic>
        <p:nvPicPr>
          <p:cNvPr descr="question words.png"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0" y="3034125"/>
            <a:ext cx="10160000" cy="2483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