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AMTAQ-AJS4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00" y="12806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</a:t>
            </a:r>
            <a:r>
              <a:rPr b="1" lang="en-US" sz="31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sheet of paper and copy the following questions. Keep this paper as your Música Miércoles paper only. We will use these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https://www.youtube.com/watch?v=AMTAQ-AJS4Y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going to watch Zootopia and discuss various vocab terms.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