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Page 131 actividad 4.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 Repaso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Pg 130 actividad 1-4.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torta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refresco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bebida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jugo de naranja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leche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gaseosa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agua (mineral)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(con gas)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chocolate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café</a:t>
            </a: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batido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cola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vaso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taza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caliente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frío(a)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Tell what your favorite foods are for the following meals. (Use your vocab for words we know)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desayuno favorito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almuerzo favorito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cena favorita en casa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cena favorita en un restaurante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bebida favorita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