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8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3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3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3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3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7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7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7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eaDYhZMUA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Conversacion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Practice the conversation on pg 118 with your face partner.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Préterito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Preterite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te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nse: P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ast tense in Spanish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Uses: Completed actions. Very specific time when the action took place.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Common signal words: Ayer, el día/semana/mes/año pasado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Imperfecto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Imperfect tense: Another way of expressing the past tense in Spanish.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Uses: Habitual or repeated actions, actions without a definite beginning or ending, background details(what something was like)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Common signal words: Cada, siempre, cuando, used to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Imperfecto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Endings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-AR verbs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-aba, abas, aba, ábamos, aban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-ER/-IR verbs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-ía, ías, ía, íamos, ían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Imperfecto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Ejemplo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-AR verbs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-hablaba, hablabas, hablaba, hablábamos, hablaban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-ER/-IR verbs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-comía, comías, comía, comíamos, comían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Imperfecto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Prática: Conjugate Bailar &amp; Vivir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-AR verbs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-bailaba, bailabas, bailaba, bailábamos, bailaban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-ER/-IR verbs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-vivía, vivías, vivía, vivíamos, vivían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879225" y="3919900"/>
            <a:ext cx="7894800" cy="109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958375" y="5959000"/>
            <a:ext cx="7894800" cy="1099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Imperfecto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Prática: Translate the following sentences.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 used to eat pizza.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used to live in Argentina.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Sra. Smith used to teach at WHS.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Every Saturday they play baseball.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0" marL="45720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AutoNum type="arabicPeriod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little girl was 5 years old.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wrap="square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Préterito vs </a:t>
            </a: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Imperfecto</a:t>
            </a:r>
            <a:endParaRPr sz="49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Video: </a:t>
            </a:r>
            <a:r>
              <a:rPr lang="en-US" sz="36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https://www.youtube.com/watch?v=eaDYhZMUAew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